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EA6A-38BA-45BE-A1BD-752AB29B8D1C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F5B8-0247-4E20-BB0B-0D294C08FA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1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EA6A-38BA-45BE-A1BD-752AB29B8D1C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F5B8-0247-4E20-BB0B-0D294C08FA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EA6A-38BA-45BE-A1BD-752AB29B8D1C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F5B8-0247-4E20-BB0B-0D294C08FA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EA6A-38BA-45BE-A1BD-752AB29B8D1C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F5B8-0247-4E20-BB0B-0D294C08FA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5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EA6A-38BA-45BE-A1BD-752AB29B8D1C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F5B8-0247-4E20-BB0B-0D294C08FA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4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EA6A-38BA-45BE-A1BD-752AB29B8D1C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F5B8-0247-4E20-BB0B-0D294C08FA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7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EA6A-38BA-45BE-A1BD-752AB29B8D1C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F5B8-0247-4E20-BB0B-0D294C08FA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4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EA6A-38BA-45BE-A1BD-752AB29B8D1C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F5B8-0247-4E20-BB0B-0D294C08FA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1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EA6A-38BA-45BE-A1BD-752AB29B8D1C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F5B8-0247-4E20-BB0B-0D294C08FA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6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EA6A-38BA-45BE-A1BD-752AB29B8D1C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F5B8-0247-4E20-BB0B-0D294C08FA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7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EA6A-38BA-45BE-A1BD-752AB29B8D1C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F5B8-0247-4E20-BB0B-0D294C08FA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3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6EA6A-38BA-45BE-A1BD-752AB29B8D1C}" type="datetimeFigureOut">
              <a:rPr lang="en-US" smtClean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CF5B8-0247-4E20-BB0B-0D294C08FA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8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F:\Big dark pink Lotus Flower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7" y="580053"/>
            <a:ext cx="8259714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2514599" y="28194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</a:rPr>
              <a:t>welcome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3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V13-6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10" y="457200"/>
            <a:ext cx="805118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810" y="5181600"/>
            <a:ext cx="326359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Thank you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038600" cy="304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Aklima Akter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Assistant teacher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Saildia Dakhil Madrasah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Kaligonj,Gazipur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828801"/>
            <a:ext cx="4038600" cy="198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Class:10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Subject:English 1</a:t>
            </a:r>
            <a:r>
              <a:rPr lang="en-US" baseline="30000" dirty="0" smtClean="0"/>
              <a:t>st</a:t>
            </a:r>
            <a:r>
              <a:rPr lang="en-US" dirty="0" smtClean="0"/>
              <a:t> paper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Unit 3:Lesson:3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Today’s Topic is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International Mother Language Day-1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Learning Outcome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610600" cy="40386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By the end of this lesson students will able to</a:t>
            </a:r>
            <a:r>
              <a:rPr lang="en-US" dirty="0" smtClean="0"/>
              <a:t>…..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Tell about the cause of the Language Movement.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Tell about why people go to the </a:t>
            </a:r>
            <a:r>
              <a:rPr lang="en-US" sz="2800" b="1" i="1" dirty="0" smtClean="0">
                <a:solidFill>
                  <a:srgbClr val="7030A0"/>
                </a:solidFill>
              </a:rPr>
              <a:t>Shaheed Minar.</a:t>
            </a:r>
            <a:endParaRPr lang="en-US" sz="2800" dirty="0" smtClean="0">
              <a:solidFill>
                <a:srgbClr val="7030A0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Explain the reaction of the students of </a:t>
            </a:r>
            <a:r>
              <a:rPr lang="en-US" sz="2800" dirty="0">
                <a:solidFill>
                  <a:srgbClr val="7030A0"/>
                </a:solidFill>
              </a:rPr>
              <a:t>D</a:t>
            </a:r>
            <a:r>
              <a:rPr lang="en-US" sz="2800" dirty="0" smtClean="0">
                <a:solidFill>
                  <a:srgbClr val="7030A0"/>
                </a:solidFill>
              </a:rPr>
              <a:t>haka universities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</a:rPr>
              <a:t>Know some vocabularies</a:t>
            </a:r>
            <a:r>
              <a:rPr lang="en-US" sz="2800" dirty="0" smtClean="0"/>
              <a:t>.</a:t>
            </a:r>
          </a:p>
          <a:p>
            <a:pPr algn="l"/>
            <a:endParaRPr lang="en-US" sz="2800" b="1" i="1" dirty="0" smtClean="0"/>
          </a:p>
          <a:p>
            <a:pPr marL="457200" indent="-457200" algn="l">
              <a:buFont typeface="Wingdings" pitchFamily="2" charset="2"/>
              <a:buChar char="v"/>
            </a:pP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36629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61_dhaka_central_shahid_minar_21february2011-1024x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1"/>
            <a:ext cx="8126307" cy="6094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470731" y="838200"/>
            <a:ext cx="3625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the picture  about?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5613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ebruary-Ekushey-Wallpaper-rootsbd.com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7075" y="1555923"/>
            <a:ext cx="2268245" cy="116814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20" y="3276599"/>
            <a:ext cx="213360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4426" y="429206"/>
            <a:ext cx="3353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smtClean="0">
                <a:solidFill>
                  <a:srgbClr val="FF0000"/>
                </a:solidFill>
              </a:rPr>
              <a:t>Vocabulary</a:t>
            </a:r>
            <a:endParaRPr lang="en-US" sz="4800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85560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Language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47874" y="1810068"/>
            <a:ext cx="3124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Sign of changing  views or ideas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267200"/>
            <a:ext cx="191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Movement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4038600"/>
            <a:ext cx="297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Revolution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97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hCenterPro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28600"/>
            <a:ext cx="2514600" cy="1885950"/>
          </a:xfrm>
          <a:prstGeom prst="rect">
            <a:avLst/>
          </a:prstGeom>
        </p:spPr>
      </p:pic>
      <p:pic>
        <p:nvPicPr>
          <p:cNvPr id="3" name="Picture 2" descr="lecturer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590800"/>
            <a:ext cx="2692146" cy="1909324"/>
          </a:xfrm>
          <a:prstGeom prst="rect">
            <a:avLst/>
          </a:prstGeom>
        </p:spPr>
      </p:pic>
      <p:pic>
        <p:nvPicPr>
          <p:cNvPr id="4" name="Picture 3" descr="new-year-celebration-party-216109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1478" y="4762277"/>
            <a:ext cx="2536322" cy="1867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28385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Declare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176130"/>
            <a:ext cx="19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Proclaim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410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Observe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105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Celebrate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838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Protest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838200"/>
            <a:ext cx="218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Oppose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57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</a:rPr>
              <a:t>Evaluation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rgbClr val="0070C0"/>
                </a:solidFill>
              </a:rPr>
              <a:t>Who declared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 smtClean="0">
                <a:solidFill>
                  <a:srgbClr val="0070C0"/>
                </a:solidFill>
              </a:rPr>
              <a:t>rdu would be the only state language of Pakistan?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rgbClr val="0070C0"/>
                </a:solidFill>
              </a:rPr>
              <a:t>What happened when Urdu was declared as the only state language of Pakistan.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rgbClr val="0070C0"/>
                </a:solidFill>
              </a:rPr>
              <a:t>Why is 21 February called </a:t>
            </a:r>
            <a:r>
              <a:rPr lang="en-US" i="1" dirty="0" smtClean="0">
                <a:solidFill>
                  <a:srgbClr val="0070C0"/>
                </a:solidFill>
              </a:rPr>
              <a:t>Shaheed Dibos?</a:t>
            </a:r>
          </a:p>
          <a:p>
            <a:pPr marL="514350" indent="-514350">
              <a:buFont typeface="+mj-lt"/>
              <a:buAutoNum type="alphaLcParenR"/>
            </a:pPr>
            <a:r>
              <a:rPr lang="en-US" i="1" dirty="0" smtClean="0">
                <a:solidFill>
                  <a:srgbClr val="0070C0"/>
                </a:solidFill>
              </a:rPr>
              <a:t>Write the name of the Language Movement Martyrs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6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Home Work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94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sz="4000" dirty="0" smtClean="0">
                <a:solidFill>
                  <a:srgbClr val="00B050"/>
                </a:solidFill>
              </a:rPr>
              <a:t>Why is 21 February now observed throughout the world every year?”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152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Introduction</vt:lpstr>
      <vt:lpstr>Today’s Topic is</vt:lpstr>
      <vt:lpstr>Learning Outcome</vt:lpstr>
      <vt:lpstr>PowerPoint Presentation</vt:lpstr>
      <vt:lpstr>PowerPoint Presentation</vt:lpstr>
      <vt:lpstr>PowerPoint Presentation</vt:lpstr>
      <vt:lpstr>Evaluation</vt:lpstr>
      <vt:lpstr>Home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MasterDigital</dc:creator>
  <cp:lastModifiedBy>MasterDigital</cp:lastModifiedBy>
  <cp:revision>14</cp:revision>
  <dcterms:created xsi:type="dcterms:W3CDTF">2017-09-26T05:37:28Z</dcterms:created>
  <dcterms:modified xsi:type="dcterms:W3CDTF">2017-09-27T06:28:19Z</dcterms:modified>
</cp:coreProperties>
</file>